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sldIdLst>
    <p:sldId id="641" r:id="rId2"/>
    <p:sldId id="337" r:id="rId3"/>
    <p:sldId id="650" r:id="rId4"/>
    <p:sldId id="651" r:id="rId5"/>
    <p:sldId id="368" r:id="rId6"/>
    <p:sldId id="367" r:id="rId7"/>
    <p:sldId id="631" r:id="rId8"/>
    <p:sldId id="632" r:id="rId9"/>
    <p:sldId id="633" r:id="rId10"/>
    <p:sldId id="646" r:id="rId11"/>
    <p:sldId id="644" r:id="rId12"/>
    <p:sldId id="257" r:id="rId13"/>
    <p:sldId id="338" r:id="rId14"/>
    <p:sldId id="339" r:id="rId15"/>
    <p:sldId id="340" r:id="rId16"/>
    <p:sldId id="341" r:id="rId17"/>
    <p:sldId id="342" r:id="rId18"/>
    <p:sldId id="343" r:id="rId19"/>
    <p:sldId id="344" r:id="rId20"/>
    <p:sldId id="345" r:id="rId21"/>
    <p:sldId id="347" r:id="rId22"/>
    <p:sldId id="348" r:id="rId23"/>
    <p:sldId id="349" r:id="rId24"/>
    <p:sldId id="350" r:id="rId25"/>
    <p:sldId id="351" r:id="rId26"/>
    <p:sldId id="352" r:id="rId27"/>
    <p:sldId id="353" r:id="rId28"/>
    <p:sldId id="354" r:id="rId29"/>
    <p:sldId id="355" r:id="rId30"/>
    <p:sldId id="356" r:id="rId31"/>
    <p:sldId id="357" r:id="rId32"/>
    <p:sldId id="359" r:id="rId33"/>
    <p:sldId id="652" r:id="rId34"/>
    <p:sldId id="653" r:id="rId35"/>
    <p:sldId id="362" r:id="rId36"/>
    <p:sldId id="363" r:id="rId37"/>
    <p:sldId id="366" r:id="rId38"/>
    <p:sldId id="365" r:id="rId39"/>
    <p:sldId id="364" r:id="rId40"/>
    <p:sldId id="643" r:id="rId41"/>
    <p:sldId id="2108" r:id="rId42"/>
    <p:sldId id="626" r:id="rId43"/>
    <p:sldId id="627" r:id="rId44"/>
    <p:sldId id="629" r:id="rId45"/>
    <p:sldId id="636" r:id="rId46"/>
    <p:sldId id="637" r:id="rId47"/>
    <p:sldId id="642" r:id="rId48"/>
    <p:sldId id="2106" r:id="rId49"/>
    <p:sldId id="2107" r:id="rId50"/>
    <p:sldId id="2105" r:id="rId51"/>
    <p:sldId id="639" r:id="rId52"/>
    <p:sldId id="64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7C8A2D-2C4C-4976-B912-3CB5EC6B55A1}" v="8" dt="2020-12-14T07:28:39.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7" autoAdjust="0"/>
    <p:restoredTop sz="94660"/>
  </p:normalViewPr>
  <p:slideViewPr>
    <p:cSldViewPr snapToGrid="0">
      <p:cViewPr varScale="1">
        <p:scale>
          <a:sx n="87" d="100"/>
          <a:sy n="87" d="100"/>
        </p:scale>
        <p:origin x="86" y="10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551-815A-41DF-807F-574D47116C14}" type="datetimeFigureOut">
              <a:rPr lang="en-GB" smtClean="0"/>
              <a:t>14/12/2020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EACD8-0791-4C83-8D23-49879261447A}" type="slidenum">
              <a:rPr lang="en-GB" smtClean="0"/>
              <a:t>‹#›</a:t>
            </a:fld>
            <a:endParaRPr lang="en-GB"/>
          </a:p>
        </p:txBody>
      </p:sp>
    </p:spTree>
    <p:extLst>
      <p:ext uri="{BB962C8B-B14F-4D97-AF65-F5344CB8AC3E}">
        <p14:creationId xmlns:p14="http://schemas.microsoft.com/office/powerpoint/2010/main" val="83694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7:28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52</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102155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945268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8F37-F63B-4234-A7CD-14E812CCA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F8BE5-57E7-4401-8358-9AEE24B5A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473524-5007-4995-8579-83F0B41F98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603F1A4-B082-4B49-B277-028F8EAF9614}"/>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CFDF3CD8-5BF4-4C17-8574-7CC781D6AA7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25174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D377-BAE5-4FDE-89A6-57DDD9C286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6A085-4050-4B2A-9080-CBD523227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33275-216E-4A2F-9390-F8F33E5F87C9}"/>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D15FA11-D419-425E-94C9-80CB276EE103}"/>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5C4B47A6-0746-4AE6-8D35-9D2D0DBDFC3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732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2E4E-1C15-48ED-B483-33092FBE3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4CCCA-EBBC-449E-B371-74B58F34A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31FB9-2504-4FC7-9085-9F6D743D47D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96856127-7D12-43E5-80B5-2B7D34ABB669}"/>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0BBDBC34-CFCF-426E-AA39-E68128387A64}"/>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800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6002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4227203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052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0140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6626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93E0-5973-45AC-AFCD-1C302A555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86000B-270B-4A69-8FCE-D104802AE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41479-ECED-4918-955A-29CD3A5D69D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EA46B4-0E7B-45E9-8D54-B76465833574}"/>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54BE20FE-96E5-4EE0-AD70-D535BBD8752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9956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B44-D6A7-4ED9-844D-1C607F3E46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F5F0DB-DA9A-41C9-BBAD-39AD43B40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E4A702-7439-4DE7-ABD7-AB4C23666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0440E-0332-4F38-891D-C58435E54C26}"/>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F9EE1EE3-4EBC-4D3D-8AFC-B4C1CCE8E98D}"/>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A0D3127B-E073-44B7-8942-9C4E0CEE8BF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60266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A87-49A3-45CD-94F3-DA9AACF852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576466-DB3B-45FA-8A70-462B569CA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73AAE-403B-46E5-8FFE-BF59EED54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B86E4-98CF-4B84-92B5-BC49F24AB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1FE74-DA65-46E6-BAF4-75CBECF44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9575F2-587B-4CEE-B938-930E796E4288}"/>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53B142E6-10D4-42C1-A96E-4BA08297CFA8}"/>
              </a:ext>
            </a:extLst>
          </p:cNvPr>
          <p:cNvSpPr>
            <a:spLocks noGrp="1"/>
          </p:cNvSpPr>
          <p:nvPr>
            <p:ph type="ftr" sz="quarter" idx="11"/>
          </p:nvPr>
        </p:nvSpPr>
        <p:spPr/>
        <p:txBody>
          <a:bodyPr/>
          <a:lstStyle/>
          <a:p>
            <a:r>
              <a:rPr lang="en-GB"/>
              <a:t>@SQLDBAWithBeard  blog.robsewell.com  Rob Sewell  beard.media/book</a:t>
            </a:r>
          </a:p>
        </p:txBody>
      </p:sp>
      <p:sp>
        <p:nvSpPr>
          <p:cNvPr id="9" name="Slide Number Placeholder 8">
            <a:extLst>
              <a:ext uri="{FF2B5EF4-FFF2-40B4-BE49-F238E27FC236}">
                <a16:creationId xmlns:a16="http://schemas.microsoft.com/office/drawing/2014/main" id="{155C05AE-6516-4C79-9AA2-DA9E4D0079C9}"/>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436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D056-63A7-41EC-A90E-4E7A423531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98CED-FDEF-40F6-8919-8AC613A8451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0D4228-8A2A-43AC-92D2-EF2CB324E6BE}"/>
              </a:ext>
            </a:extLst>
          </p:cNvPr>
          <p:cNvSpPr>
            <a:spLocks noGrp="1"/>
          </p:cNvSpPr>
          <p:nvPr>
            <p:ph type="ftr" sz="quarter" idx="11"/>
          </p:nvPr>
        </p:nvSpPr>
        <p:spPr/>
        <p:txBody>
          <a:bodyPr/>
          <a:lstStyle/>
          <a:p>
            <a:r>
              <a:rPr lang="en-GB"/>
              <a:t>@SQLDBAWithBeard  blog.robsewell.com  Rob Sewell  beard.media/book</a:t>
            </a:r>
          </a:p>
        </p:txBody>
      </p:sp>
      <p:sp>
        <p:nvSpPr>
          <p:cNvPr id="5" name="Slide Number Placeholder 4">
            <a:extLst>
              <a:ext uri="{FF2B5EF4-FFF2-40B4-BE49-F238E27FC236}">
                <a16:creationId xmlns:a16="http://schemas.microsoft.com/office/drawing/2014/main" id="{510AB866-A48C-4D87-B198-9F66E64C561B}"/>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7910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r>
              <a:rPr lang="en-GB"/>
              <a:t>@SQLDBAWithBeard  blog.robsewell.com  Rob Sewell  beard.media/book</a:t>
            </a:r>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539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F95F-1F6D-4D8C-83D5-956E36931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B82512-772D-4967-A57A-01047C39A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7EC4D22-2B50-493D-B4A4-5BF686A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F9A7-9E83-4CF1-B172-D3F4926EAEC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A414F5F1-C538-422B-8F9F-7A0D2851EC67}"/>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CECD0324-A89E-4F49-B715-B5B0E021DBE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7766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845-B33C-49E5-94F1-E30664F03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3D7592-1F26-4E63-8953-420F6413A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91A3C2-9973-428D-9345-1F0E52526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F6665-89CF-44F6-9AB6-884B72AB0AFF}"/>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6029E5F0-3902-4F84-B723-86819AB4ED3A}"/>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C8C430BD-FEDE-48A9-8072-D1F5176A8EB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82269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E698E-96FB-40C5-B863-439D43FF3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FC4D-6660-4540-80CF-EBAB77638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7EA28-7A24-446B-B180-95BCD1E1B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61356715-EBB0-4C3A-B5F2-5C97F0D2F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1CEC933D-1F6F-41C9-9C28-FC5E770A0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D48FB-7F56-47E9-8883-3F2796A308E0}" type="slidenum">
              <a:rPr lang="en-GB" smtClean="0"/>
              <a:t>‹#›</a:t>
            </a:fld>
            <a:endParaRPr lang="en-GB"/>
          </a:p>
        </p:txBody>
      </p:sp>
    </p:spTree>
    <p:extLst>
      <p:ext uri="{BB962C8B-B14F-4D97-AF65-F5344CB8AC3E}">
        <p14:creationId xmlns:p14="http://schemas.microsoft.com/office/powerpoint/2010/main" val="375427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1" r:id="rId13"/>
    <p:sldLayoutId id="2147483682" r:id="rId14"/>
    <p:sldLayoutId id="2147483683"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8.pn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devblogs.microsoft.com/powershell/public-preview-of-notebook-mode-in-the-powershell-preview-extension-for-visual-studio-cod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image" Target="../media/image24.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16.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7.svg"/><Relationship Id="rId11" Type="http://schemas.microsoft.com/office/2007/relationships/diagramDrawing" Target="../diagrams/drawing1.xml"/><Relationship Id="rId5" Type="http://schemas.openxmlformats.org/officeDocument/2006/relationships/image" Target="../media/image26.png"/><Relationship Id="rId15" Type="http://schemas.openxmlformats.org/officeDocument/2006/relationships/image" Target="../media/image31.svg"/><Relationship Id="rId10" Type="http://schemas.openxmlformats.org/officeDocument/2006/relationships/diagramColors" Target="../diagrams/colors1.xml"/><Relationship Id="rId19"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diagramQuickStyle" Target="../diagrams/quickStyle1.xml"/><Relationship Id="rId14" Type="http://schemas.openxmlformats.org/officeDocument/2006/relationships/image" Target="../media/image30.png"/><Relationship Id="rId22" Type="http://schemas.openxmlformats.org/officeDocument/2006/relationships/hyperlink" Target="https://github.com/MsSQLGirl/jubilant-data-wizard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979008" y="6135335"/>
            <a:ext cx="623398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830519" y="245986"/>
            <a:ext cx="6645461" cy="818705"/>
          </a:xfrm>
          <a:noFill/>
        </p:spPr>
        <p:txBody>
          <a:bodyPr>
            <a:normAutofit fontScale="90000"/>
          </a:bodyPr>
          <a:lstStyle/>
          <a:p>
            <a:pPr algn="ctr"/>
            <a:r>
              <a:rPr lang="en-US" b="0" dirty="0"/>
              <a:t>I </a:t>
            </a:r>
            <a:r>
              <a:rPr lang="en-US" dirty="0" err="1"/>
              <a:t>A</a:t>
            </a:r>
            <a:r>
              <a:rPr lang="en-US" b="0" dirty="0" err="1"/>
              <a:t>in’t</a:t>
            </a:r>
            <a:r>
              <a:rPr lang="en-US" b="0" dirty="0"/>
              <a:t> No Data Scientist</a:t>
            </a:r>
          </a:p>
        </p:txBody>
      </p:sp>
      <p:sp>
        <p:nvSpPr>
          <p:cNvPr id="2" name="Rectangle 1">
            <a:extLst>
              <a:ext uri="{FF2B5EF4-FFF2-40B4-BE49-F238E27FC236}">
                <a16:creationId xmlns:a16="http://schemas.microsoft.com/office/drawing/2014/main" id="{58C59C24-E186-43FC-B214-35DC1DE55655}"/>
              </a:ext>
            </a:extLst>
          </p:cNvPr>
          <p:cNvSpPr/>
          <p:nvPr/>
        </p:nvSpPr>
        <p:spPr>
          <a:xfrm>
            <a:off x="0" y="6325085"/>
            <a:ext cx="1566711" cy="53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idx="4294967295"/>
          </p:nvPr>
        </p:nvSpPr>
        <p:spPr>
          <a:xfrm>
            <a:off x="522515" y="192314"/>
            <a:ext cx="11307763" cy="819150"/>
          </a:xfrm>
        </p:spPr>
        <p:txBody>
          <a:bodyPr>
            <a:normAutofit/>
          </a:bodyPr>
          <a:lstStyle/>
          <a:p>
            <a:pPr algn="ctr"/>
            <a:r>
              <a:rPr lang="en-GB" dirty="0"/>
              <a:t>First – Lets go back in time</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
        <p:nvSpPr>
          <p:cNvPr id="3" name="Footer Placeholder 2">
            <a:extLst>
              <a:ext uri="{FF2B5EF4-FFF2-40B4-BE49-F238E27FC236}">
                <a16:creationId xmlns:a16="http://schemas.microsoft.com/office/drawing/2014/main" id="{4B80D8A5-C846-4E19-8DEF-D305459DCD52}"/>
              </a:ext>
            </a:extLst>
          </p:cNvPr>
          <p:cNvSpPr>
            <a:spLocks noGrp="1"/>
          </p:cNvSpPr>
          <p:nvPr>
            <p:ph type="ftr" sz="quarter" idx="11"/>
          </p:nvPr>
        </p:nvSpPr>
        <p:spPr/>
        <p:txBody>
          <a:bodyPr/>
          <a:lstStyle/>
          <a:p>
            <a:r>
              <a:rPr lang="en-GB"/>
              <a:t>@SQLDBAWithBeard  blog.robsewell.com  Rob Sewell  beard.media/book</a:t>
            </a:r>
          </a:p>
        </p:txBody>
      </p:sp>
    </p:spTree>
    <p:extLst>
      <p:ext uri="{BB962C8B-B14F-4D97-AF65-F5344CB8AC3E}">
        <p14:creationId xmlns:p14="http://schemas.microsoft.com/office/powerpoint/2010/main" val="181925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6524482"/>
            <a:ext cx="12191999"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Tree>
    <p:extLst>
      <p:ext uri="{BB962C8B-B14F-4D97-AF65-F5344CB8AC3E}">
        <p14:creationId xmlns:p14="http://schemas.microsoft.com/office/powerpoint/2010/main" val="40032266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60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13268" y="1150147"/>
            <a:ext cx="11815232" cy="143350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
        <p:nvSpPr>
          <p:cNvPr id="8" name="Footer Placeholder 3">
            <a:extLst>
              <a:ext uri="{FF2B5EF4-FFF2-40B4-BE49-F238E27FC236}">
                <a16:creationId xmlns:a16="http://schemas.microsoft.com/office/drawing/2014/main" id="{F4787CD1-41B4-4666-B621-895934C59177}"/>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0" y="6524482"/>
            <a:ext cx="12191999"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dirty="0">
                <a:solidFill>
                  <a:srgbClr val="FFFFFF"/>
                </a:solidFill>
              </a:rPr>
              <a:t>@SQLDBAWithBeard		SqlDbaWithABeard.com		Rob Sewell		</a:t>
            </a:r>
            <a:r>
              <a:rPr lang="en-US" sz="900" dirty="0" err="1">
                <a:solidFill>
                  <a:srgbClr val="FFFFFF"/>
                </a:solidFill>
              </a:rPr>
              <a:t>beard.media</a:t>
            </a:r>
            <a:r>
              <a:rPr lang="en-US" sz="900" dirty="0">
                <a:solidFill>
                  <a:srgbClr val="FFFFFF"/>
                </a:solidFill>
              </a:rPr>
              <a:t>/book</a:t>
            </a: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
        <p:nvSpPr>
          <p:cNvPr id="2" name="Footer Placeholder 1">
            <a:extLst>
              <a:ext uri="{FF2B5EF4-FFF2-40B4-BE49-F238E27FC236}">
                <a16:creationId xmlns:a16="http://schemas.microsoft.com/office/drawing/2014/main" id="{EF49D406-FF90-4D27-99DF-5A007A325D01}"/>
              </a:ext>
            </a:extLst>
          </p:cNvPr>
          <p:cNvSpPr>
            <a:spLocks noGrp="1"/>
          </p:cNvSpPr>
          <p:nvPr>
            <p:ph type="ftr" sz="quarter" idx="11"/>
          </p:nvPr>
        </p:nvSpPr>
        <p:spPr/>
        <p:txBody>
          <a:bodyPr/>
          <a:lstStyle/>
          <a:p>
            <a:r>
              <a:rPr lang="en-GB"/>
              <a:t>@SQLDBAWithBeard  blog.robsewell.com  Rob Sewell  beard.media/book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6" name="Rectangle 5">
            <a:extLst>
              <a:ext uri="{FF2B5EF4-FFF2-40B4-BE49-F238E27FC236}">
                <a16:creationId xmlns:a16="http://schemas.microsoft.com/office/drawing/2014/main" id="{1D8D680E-42BF-4CF4-804F-97D5AD4D6514}"/>
              </a:ext>
            </a:extLst>
          </p:cNvPr>
          <p:cNvSpPr/>
          <p:nvPr/>
        </p:nvSpPr>
        <p:spPr>
          <a:xfrm>
            <a:off x="1089126" y="3504823"/>
            <a:ext cx="10595993" cy="1569660"/>
          </a:xfrm>
          <a:prstGeom prst="rect">
            <a:avLst/>
          </a:prstGeom>
        </p:spPr>
        <p:txBody>
          <a:bodyPr wrap="square">
            <a:spAutoFit/>
          </a:bodyPr>
          <a:lstStyle/>
          <a:p>
            <a:r>
              <a:rPr lang="en-GB" sz="3200" dirty="0">
                <a:hlinkClick r:id="rId2"/>
              </a:rPr>
              <a:t>https://devblogs.microsoft.com/powershell/public-preview-of-notebook-mode-in-the-powershell-preview-extension-for-visual-studio-code/</a:t>
            </a:r>
            <a:endParaRPr lang="en-GB" sz="3200" dirty="0"/>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07444" y="236433"/>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0" y="1048546"/>
            <a:ext cx="11815232" cy="143350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8" name="Footer Placeholder 3">
            <a:extLst>
              <a:ext uri="{FF2B5EF4-FFF2-40B4-BE49-F238E27FC236}">
                <a16:creationId xmlns:a16="http://schemas.microsoft.com/office/drawing/2014/main" id="{C0023DC1-1F77-44D6-989F-C1A6FBF696EB}"/>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1143000" y="4812230"/>
            <a:ext cx="10820399"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1550</Words>
  <Application>Microsoft Office PowerPoint</Application>
  <PresentationFormat>Widescreen</PresentationFormat>
  <Paragraphs>238</Paragraphs>
  <Slides>52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Segoe UI</vt:lpstr>
      <vt:lpstr>Segoe UI Semibold</vt:lpstr>
      <vt:lpstr>Office Theme</vt:lpstr>
      <vt:lpstr>I Ain’t No Data Scientist</vt:lpstr>
      <vt:lpstr>Rob Sewell</vt:lpstr>
      <vt:lpstr>Rob Sewell</vt:lpstr>
      <vt:lpstr>Rob Sewell</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3</cp:revision>
  <dcterms:created xsi:type="dcterms:W3CDTF">2020-02-15T15:46:20Z</dcterms:created>
  <dcterms:modified xsi:type="dcterms:W3CDTF">2020-12-14T07:30:07Z</dcterms:modified>
</cp:coreProperties>
</file>